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3" d="100"/>
          <a:sy n="53" d="100"/>
        </p:scale>
        <p:origin x="-2454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71635-786A-42B7-A8C6-76FA73F36C0D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D9018-253E-49C6-85BA-9860A5FAFB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фото\праздник\ведущ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фото\праздник\гости в музе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cuments\фото\праздник\секретарь Канашского горкома Чуваш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35777" y="535782"/>
            <a:ext cx="6857996" cy="57864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43604" y="1071546"/>
            <a:ext cx="30003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второй секретарь </a:t>
            </a:r>
            <a:r>
              <a:rPr lang="ru-RU" sz="2800" b="1" dirty="0" err="1"/>
              <a:t>Канашского</a:t>
            </a:r>
            <a:r>
              <a:rPr lang="ru-RU" sz="2800" b="1" dirty="0"/>
              <a:t> горкома комсомола Чувашии Валентина </a:t>
            </a:r>
            <a:r>
              <a:rPr lang="ru-RU" sz="2800" b="1" dirty="0" err="1"/>
              <a:t>Забродина</a:t>
            </a:r>
            <a:endParaRPr lang="ru-R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cuments\фото\праздник\секретарь Мензелин. райкома комсом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32638" cy="534923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28662" y="5572140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секретарь </a:t>
            </a:r>
            <a:r>
              <a:rPr lang="ru-RU" sz="2800" b="1" dirty="0" err="1"/>
              <a:t>Мензелинского</a:t>
            </a:r>
            <a:r>
              <a:rPr lang="ru-RU" sz="2800" b="1" dirty="0"/>
              <a:t> райкома комсомола Юрий   Платонов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cuments\фото\праздник\общее 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2018-10-28T14:56:54Z</dcterms:created>
  <dcterms:modified xsi:type="dcterms:W3CDTF">2018-10-28T15:31:29Z</dcterms:modified>
</cp:coreProperties>
</file>